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38"/>
  </p:notesMasterIdLst>
  <p:sldIdLst>
    <p:sldId id="302" r:id="rId2"/>
    <p:sldId id="301" r:id="rId3"/>
    <p:sldId id="263" r:id="rId4"/>
    <p:sldId id="267" r:id="rId5"/>
    <p:sldId id="266" r:id="rId6"/>
    <p:sldId id="287" r:id="rId7"/>
    <p:sldId id="285" r:id="rId8"/>
    <p:sldId id="288" r:id="rId9"/>
    <p:sldId id="289" r:id="rId10"/>
    <p:sldId id="269" r:id="rId11"/>
    <p:sldId id="270" r:id="rId12"/>
    <p:sldId id="271" r:id="rId13"/>
    <p:sldId id="272" r:id="rId14"/>
    <p:sldId id="273" r:id="rId15"/>
    <p:sldId id="298" r:id="rId16"/>
    <p:sldId id="276" r:id="rId17"/>
    <p:sldId id="274" r:id="rId18"/>
    <p:sldId id="275" r:id="rId19"/>
    <p:sldId id="277" r:id="rId20"/>
    <p:sldId id="290" r:id="rId21"/>
    <p:sldId id="278" r:id="rId22"/>
    <p:sldId id="279" r:id="rId23"/>
    <p:sldId id="291" r:id="rId24"/>
    <p:sldId id="280" r:id="rId25"/>
    <p:sldId id="281" r:id="rId26"/>
    <p:sldId id="282" r:id="rId27"/>
    <p:sldId id="283" r:id="rId28"/>
    <p:sldId id="284" r:id="rId29"/>
    <p:sldId id="286" r:id="rId30"/>
    <p:sldId id="268" r:id="rId31"/>
    <p:sldId id="297" r:id="rId32"/>
    <p:sldId id="292" r:id="rId33"/>
    <p:sldId id="293" r:id="rId34"/>
    <p:sldId id="294" r:id="rId35"/>
    <p:sldId id="295" r:id="rId36"/>
    <p:sldId id="29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F05374-2E7A-4A0A-BD74-E089A2D8F4F5}" v="1" dt="2024-11-07T13:40:35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aya Chinnamgari" userId="6672a8c08161e929" providerId="LiveId" clId="{8AF05374-2E7A-4A0A-BD74-E089A2D8F4F5}"/>
    <pc:docChg chg="custSel modSld">
      <pc:chgData name="Akshaya Chinnamgari" userId="6672a8c08161e929" providerId="LiveId" clId="{8AF05374-2E7A-4A0A-BD74-E089A2D8F4F5}" dt="2024-11-07T13:40:35.772" v="1" actId="931"/>
      <pc:docMkLst>
        <pc:docMk/>
      </pc:docMkLst>
      <pc:sldChg chg="addSp delSp modSp mod">
        <pc:chgData name="Akshaya Chinnamgari" userId="6672a8c08161e929" providerId="LiveId" clId="{8AF05374-2E7A-4A0A-BD74-E089A2D8F4F5}" dt="2024-11-07T13:40:35.772" v="1" actId="931"/>
        <pc:sldMkLst>
          <pc:docMk/>
          <pc:sldMk cId="302194896" sldId="287"/>
        </pc:sldMkLst>
        <pc:picChg chg="del">
          <ac:chgData name="Akshaya Chinnamgari" userId="6672a8c08161e929" providerId="LiveId" clId="{8AF05374-2E7A-4A0A-BD74-E089A2D8F4F5}" dt="2024-11-07T13:40:21.618" v="0" actId="478"/>
          <ac:picMkLst>
            <pc:docMk/>
            <pc:sldMk cId="302194896" sldId="287"/>
            <ac:picMk id="3" creationId="{A25C7928-FA2B-24B4-3E2A-E61B6A2FF9E2}"/>
          </ac:picMkLst>
        </pc:picChg>
        <pc:picChg chg="add mod">
          <ac:chgData name="Akshaya Chinnamgari" userId="6672a8c08161e929" providerId="LiveId" clId="{8AF05374-2E7A-4A0A-BD74-E089A2D8F4F5}" dt="2024-11-07T13:40:35.772" v="1" actId="931"/>
          <ac:picMkLst>
            <pc:docMk/>
            <pc:sldMk cId="302194896" sldId="287"/>
            <ac:picMk id="4" creationId="{2F6D760B-2E34-5FD6-9A1E-76D6A109A27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E27D7-A449-4F6A-88C5-A7AD03AD0EC8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4616E-51DF-4CA3-A4C9-A48C0DFC3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874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4616E-51DF-4CA3-A4C9-A48C0DFC3CB4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123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250-9F59-4C0D-806B-895FA74AAB30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C99DC-9191-4F9A-A7B4-37329EE44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149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250-9F59-4C0D-806B-895FA74AAB30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C99DC-9191-4F9A-A7B4-37329EE44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029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250-9F59-4C0D-806B-895FA74AAB30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C99DC-9191-4F9A-A7B4-37329EE44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992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250-9F59-4C0D-806B-895FA74AAB30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C99DC-9191-4F9A-A7B4-37329EE44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838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250-9F59-4C0D-806B-895FA74AAB30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C99DC-9191-4F9A-A7B4-37329EE44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459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250-9F59-4C0D-806B-895FA74AAB30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C99DC-9191-4F9A-A7B4-37329EE44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354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250-9F59-4C0D-806B-895FA74AAB30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C99DC-9191-4F9A-A7B4-37329EE44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162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250-9F59-4C0D-806B-895FA74AAB30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C99DC-9191-4F9A-A7B4-37329EE44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844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250-9F59-4C0D-806B-895FA74AAB30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C99DC-9191-4F9A-A7B4-37329EE44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749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250-9F59-4C0D-806B-895FA74AAB30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C99DC-9191-4F9A-A7B4-37329EE44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855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250-9F59-4C0D-806B-895FA74AAB30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C99DC-9191-4F9A-A7B4-37329EE44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6502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3250-9F59-4C0D-806B-895FA74AAB30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C99DC-9191-4F9A-A7B4-37329EE44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41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2DF14-290E-A8F4-0DBA-758969E00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2268537"/>
            <a:ext cx="10515600" cy="2852737"/>
          </a:xfrm>
        </p:spPr>
        <p:txBody>
          <a:bodyPr/>
          <a:lstStyle/>
          <a:p>
            <a:pPr algn="ctr"/>
            <a:r>
              <a:rPr lang="en-US" sz="9600" b="1" dirty="0">
                <a:latin typeface="Agency FB" panose="020B0503020202020204" pitchFamily="34" charset="0"/>
              </a:rPr>
              <a:t>TASTYRIDE</a:t>
            </a:r>
            <a:br>
              <a:rPr lang="en-US" sz="6000" b="1" dirty="0">
                <a:solidFill>
                  <a:srgbClr val="FFC000"/>
                </a:solidFill>
                <a:latin typeface="Agency FB" panose="020B0503020202020204" pitchFamily="34" charset="0"/>
              </a:rPr>
            </a:br>
            <a:endParaRPr lang="en-IN" dirty="0">
              <a:solidFill>
                <a:srgbClr val="FFC000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D730F-6FBC-5D16-BA0F-3E77507A2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u="sng" dirty="0">
                <a:solidFill>
                  <a:schemeClr val="accent4"/>
                </a:solidFill>
              </a:rPr>
              <a:t>https://bvrith-1f-dev-ed.develop.my.site.com/TastyRide/s/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A6435-3E53-DE20-8580-6DC107EF5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257" y="768350"/>
            <a:ext cx="2200786" cy="150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97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5C877-5313-5E7A-305B-3060D0258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2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0C360-980C-C426-3D6A-F91D8C4C2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42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CD6E5-A5A0-5F89-48E2-002907F42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85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18AC0-B78D-9C4F-143E-6D490B673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83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F888FE-BDC2-513F-0E4A-706BEB221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2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5E1385-DE6B-EDED-D876-679AEA737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84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9F2C0-8754-F602-1EDC-B399D6B2A9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2" y="365124"/>
            <a:ext cx="5488858" cy="5811837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E31526E-BBE5-5046-1D9B-19991042A5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65124"/>
            <a:ext cx="5488858" cy="58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37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25990-10CC-0948-88CF-56AB1C80F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9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5F092A5-BCFF-F434-DE12-6019756A6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71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99EF5-FDE2-5EF9-D91B-2D0D15447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28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BEAED-D0B0-686D-3D01-1B92A572B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/>
              <a:t>CUSTOMER LOGIN</a:t>
            </a:r>
            <a:endParaRPr lang="en-IN" sz="9600" b="1" dirty="0"/>
          </a:p>
        </p:txBody>
      </p:sp>
    </p:spTree>
    <p:extLst>
      <p:ext uri="{BB962C8B-B14F-4D97-AF65-F5344CB8AC3E}">
        <p14:creationId xmlns:p14="http://schemas.microsoft.com/office/powerpoint/2010/main" val="1906202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8FB2B-3088-B9C1-B046-AD93B3286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92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82E5C4-47C9-5E05-31FA-411FA0922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5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69B548-CD5E-9ED3-EA43-47DD46ADE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13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91CAC4-F043-94BB-71B8-DF023A3E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63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9FC77-0059-8C05-93E7-A049068E1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33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F84BB-8CC5-1A0F-610F-23C8C158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69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8A4C64-5DF9-9907-398D-79B06D5CA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30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37E91B-561E-7C0A-39C9-C08477277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5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269D00-D07F-7152-8910-F17C6E6EB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59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6FB31-FB1F-C63D-535C-857B95E25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28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F9F3FA-080E-278D-DFC4-6739D109AA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7" y="365124"/>
            <a:ext cx="5508523" cy="591768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CC82CE-CBB7-29EB-A2DE-B0864B00E4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65124"/>
            <a:ext cx="5508522" cy="5917689"/>
          </a:xfrm>
        </p:spPr>
      </p:pic>
    </p:spTree>
    <p:extLst>
      <p:ext uri="{BB962C8B-B14F-4D97-AF65-F5344CB8AC3E}">
        <p14:creationId xmlns:p14="http://schemas.microsoft.com/office/powerpoint/2010/main" val="921259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131B-4CC9-6122-BC7F-72B376A46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/>
              <a:t>ADMIN LOGIN</a:t>
            </a:r>
            <a:endParaRPr lang="en-IN" sz="9600" b="1" dirty="0"/>
          </a:p>
        </p:txBody>
      </p:sp>
    </p:spTree>
    <p:extLst>
      <p:ext uri="{BB962C8B-B14F-4D97-AF65-F5344CB8AC3E}">
        <p14:creationId xmlns:p14="http://schemas.microsoft.com/office/powerpoint/2010/main" val="2063027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19125-6D6F-1CDD-54C0-09C77A7F1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03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E0456-D08F-707A-310D-C9E636BC4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02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4F978A-B2E5-F824-2231-2249FF1A2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07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4D0351-611B-9A72-754F-2FB393E6D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61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591934-9093-45BA-36AF-0A9A46935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32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84844-BB1F-4A89-257B-C05813199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8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454BD2-3BC3-C4F7-B8EE-14475A8E7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80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3EC074-C910-0624-6164-7D53BD0E31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8" y="365124"/>
            <a:ext cx="5420032" cy="581183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9B42F7-D26C-7B33-1EDA-9816C76C71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365124"/>
            <a:ext cx="5420031" cy="5811837"/>
          </a:xfrm>
        </p:spPr>
      </p:pic>
    </p:spTree>
    <p:extLst>
      <p:ext uri="{BB962C8B-B14F-4D97-AF65-F5344CB8AC3E}">
        <p14:creationId xmlns:p14="http://schemas.microsoft.com/office/powerpoint/2010/main" val="750609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6D760B-2E34-5FD6-9A1E-76D6A109A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4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348FB-9A06-9892-B1E5-39666863C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05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C6EE7-18A5-1EC1-2DFA-D22FF7858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42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2E74F8-D8FC-FB93-24D0-772165DAC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82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58</TotalTime>
  <Words>23</Words>
  <Application>Microsoft Office PowerPoint</Application>
  <PresentationFormat>Widescreen</PresentationFormat>
  <Paragraphs>5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Agency FB</vt:lpstr>
      <vt:lpstr>Arial</vt:lpstr>
      <vt:lpstr>Calibri</vt:lpstr>
      <vt:lpstr>Calibri Light</vt:lpstr>
      <vt:lpstr>Office Theme</vt:lpstr>
      <vt:lpstr>TASTYRIDE </vt:lpstr>
      <vt:lpstr>CUSTOMER LOGIN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 LOGIN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Akshaya Chinnamgari</dc:creator>
  <cp:lastModifiedBy>Akshaya Chinnamgari</cp:lastModifiedBy>
  <cp:revision>1</cp:revision>
  <dcterms:created xsi:type="dcterms:W3CDTF">2024-11-07T12:35:55Z</dcterms:created>
  <dcterms:modified xsi:type="dcterms:W3CDTF">2024-11-07T13:40:38Z</dcterms:modified>
</cp:coreProperties>
</file>